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76" r:id="rId3"/>
    <p:sldId id="279" r:id="rId4"/>
    <p:sldId id="278" r:id="rId5"/>
    <p:sldId id="277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6366" autoAdjust="0"/>
  </p:normalViewPr>
  <p:slideViewPr>
    <p:cSldViewPr snapToGrid="0">
      <p:cViewPr varScale="1">
        <p:scale>
          <a:sx n="92" d="100"/>
          <a:sy n="92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361F-C56E-4AA9-A45F-06EBF3993A1D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B4FC-BE02-4AB1-9B4F-3A64F099E1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7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6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3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84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0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9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6D9C-30A9-4510-B9C5-672627C0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CB542-CDE6-4266-B270-21884FB7A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71F3E-3AE8-4007-81ED-4AD931FA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815F8-8709-428B-8E4B-B1F08D5B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E99F5-23C5-43DA-AF49-8DEED9F4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2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2019A-CF70-4FD3-846F-F3F80178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3D96A0-70E8-418D-A824-DFE03439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4C28-0605-4708-82BE-017CEB75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C9524-C151-4B37-ADF3-106ECEC6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5E5AF-13A6-4A47-AE62-30AEDA07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6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573D0D-F9C1-4166-A3C0-1CC87AB1A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F898C0-4D38-40EB-A6B3-291CCAA98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6295C-0DA6-4F89-82FC-A385C43E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9DF65-DAF3-4B4D-B721-80078A93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88C178-1FD8-4974-9A39-024EAE7C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0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266A3-CC39-4B6D-9728-B735B05E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41647-F706-47A8-B3A8-ED4E6382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ABC7E-A798-4997-843F-BD5E9A4B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214B7-2ABA-42C8-B07D-8E47C7E1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94807-4BD3-44C4-B95E-F36C4888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44846-6442-4C92-AF33-E615E49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A7CF4F-AD6D-4136-9463-E81B2768C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9F551-DAE3-444B-BE18-BB900E65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D7ECB-08C8-44C1-8044-3DB3DBD9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FE514-4B2F-48E0-A2BF-03E89709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844C-2447-4582-AD4A-037E2DF8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BA968-6E1E-48DF-BE99-05F4BBA52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BA2EB6-691F-4A90-9190-AB905ED6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134B4E-3044-4B9F-8516-A0B908E4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22329C-7D70-4EDC-9E26-163D9AD3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A6A88-0509-46AE-8415-A0E72E8B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C1972-6648-4DB9-BD23-90B6CC9E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84D9EB-3840-417F-B3B8-8F7442C9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DE3DEC-A955-45FA-9B0E-64EDC454D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D13B88-9B9E-4263-86E1-C4DBA65A9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BFD52D-9152-4CB1-8D64-4A42CF019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C8BDA0-C6B3-4341-BF01-3DD5885D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F45E1-BCC6-4682-9CC1-7139349E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50A8B1-82B1-4EED-BDDF-5F143155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15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B6CE4-B41D-4B9A-9A90-7C69B88C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DAB8D1-B223-41DD-AB48-F2D768ED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816B82-0420-40C6-8D1F-DED52E18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FC037-7037-447C-9273-E43C779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40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1F9B0A-9AE7-4F95-A222-D6D40BBF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DFA34D-38AE-4DCF-9796-9BC300D8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09DC0-D8E0-4484-8067-377BCE8D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9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45C45-F42F-4233-84BC-71311AAB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A65CB-02EA-42A1-A73A-DD03E4F9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1E6AAB-DD8D-49E7-AC07-EAF3C6475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18658-BCDA-40FE-89EB-4E6D3938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194B2D-CEB5-4CE2-92C1-7745D151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1252C-0A93-45EE-B34F-2A041BA2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4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7EC98-6CA4-479F-BD15-2CFBBBB5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06A906-9234-4311-8276-1DC76CCFF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30A4A-6A25-4C81-9438-A2D9932F4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1FA3A-9F81-4652-B25B-1522102E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D428D7-20AE-4C65-84F8-522CDBE0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ACE52-42E6-4AE4-9967-D320293D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9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8477A3-333C-4756-B566-A5E8D38D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7A2D22-BE46-415C-B48B-8460FFD66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B26CA-BF92-4988-867B-5128E9A96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5C0F-D5AC-46B3-B0D4-89399E96412A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C0725-B19B-4829-A19E-82DE905A4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29770-1E90-4BF2-98E7-FBE204281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8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9A89B4-B124-4CD3-A4E8-CDE2DCF54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33" y="384961"/>
            <a:ext cx="2382510" cy="6445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AEFE80-3466-4CAF-B087-E758F565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745824" y="0"/>
            <a:ext cx="2228275" cy="102954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A461F6-A374-42D7-AA23-9736C1B642AA}"/>
              </a:ext>
            </a:extLst>
          </p:cNvPr>
          <p:cNvCxnSpPr/>
          <p:nvPr/>
        </p:nvCxnSpPr>
        <p:spPr>
          <a:xfrm>
            <a:off x="0" y="1165013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D8AA0FB-BBA0-40D3-89A8-7EEB6045955F}"/>
              </a:ext>
            </a:extLst>
          </p:cNvPr>
          <p:cNvSpPr txBox="1"/>
          <p:nvPr/>
        </p:nvSpPr>
        <p:spPr>
          <a:xfrm>
            <a:off x="4966280" y="23371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课题讨论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E6898-959F-447F-A280-3FAAB35E3312}"/>
              </a:ext>
            </a:extLst>
          </p:cNvPr>
          <p:cNvSpPr txBox="1"/>
          <p:nvPr/>
        </p:nvSpPr>
        <p:spPr>
          <a:xfrm>
            <a:off x="4870486" y="3286235"/>
            <a:ext cx="3039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汇报人：冀永胜</a:t>
            </a:r>
            <a:endParaRPr lang="en-US" altLang="zh-CN" sz="2800" dirty="0"/>
          </a:p>
          <a:p>
            <a:r>
              <a:rPr lang="zh-CN" altLang="en-US" sz="2800" dirty="0"/>
              <a:t>日期：</a:t>
            </a:r>
            <a:r>
              <a:rPr lang="en-US" altLang="zh-CN" sz="2800" dirty="0"/>
              <a:t>2022/9/29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89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2E858B2-716B-A216-5829-53DE764FD73B}"/>
              </a:ext>
            </a:extLst>
          </p:cNvPr>
          <p:cNvSpPr txBox="1"/>
          <p:nvPr/>
        </p:nvSpPr>
        <p:spPr>
          <a:xfrm>
            <a:off x="4738324" y="20830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Sensor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0DAD14-A6A2-47A8-2AB9-E4A1158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10" y="878682"/>
            <a:ext cx="6685521" cy="3525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DC3500-A7A9-2120-3966-98AEC2C17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0" y="1254741"/>
            <a:ext cx="5091134" cy="27445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915401-0F7A-852A-DD95-0CF12BBBC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" y="4823170"/>
            <a:ext cx="5722618" cy="18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F94A461-E631-CCA8-ABF2-9888CB519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3" r="527"/>
          <a:stretch/>
        </p:blipFill>
        <p:spPr>
          <a:xfrm>
            <a:off x="376115" y="954800"/>
            <a:ext cx="4528963" cy="5197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FC43F-A3DB-2FB6-F580-C1B72683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01" y="954800"/>
            <a:ext cx="6029224" cy="33677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E59F98-F724-02A7-834B-097A36F2D445}"/>
              </a:ext>
            </a:extLst>
          </p:cNvPr>
          <p:cNvSpPr txBox="1"/>
          <p:nvPr/>
        </p:nvSpPr>
        <p:spPr>
          <a:xfrm>
            <a:off x="4905078" y="20830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Sensor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930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3148443" y="238078"/>
            <a:ext cx="5413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human-computer interaction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E7F07-17D3-A60F-18D3-F038FF92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" y="892968"/>
            <a:ext cx="5323740" cy="5785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97B6BF-F9A2-CAD3-BED2-278F0A6D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59" y="841053"/>
            <a:ext cx="4205403" cy="39214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FDDF45-6CF7-9D61-E739-4DF27DC0B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14" y="4775093"/>
            <a:ext cx="48071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3148443" y="238078"/>
            <a:ext cx="5413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human-computer interaction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67EE5-8C10-530D-180E-F89A018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812" y="819197"/>
            <a:ext cx="5248275" cy="5800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B63B5C-994C-5EF7-4756-C2A0D8BF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93" y="1084970"/>
            <a:ext cx="6172228" cy="2734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C48A3B-DE0B-3258-3C02-629D6971D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93" y="3819567"/>
            <a:ext cx="2170158" cy="278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99C5D4-5D53-6CF9-B6B5-990B9BF7F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013" y="4557713"/>
            <a:ext cx="4156963" cy="18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697775" y="731520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111891" y="254467"/>
            <a:ext cx="1396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总结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25C30B-85CA-37EB-54E0-1A52445384B3}"/>
              </a:ext>
            </a:extLst>
          </p:cNvPr>
          <p:cNvSpPr txBox="1"/>
          <p:nvPr/>
        </p:nvSpPr>
        <p:spPr>
          <a:xfrm>
            <a:off x="697775" y="1126548"/>
            <a:ext cx="1061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对传感器的研究很多时候不会纠结于导电粒子的微观机制去讨论，很多时候是从问题出发，研究解决问题背后的物理机制，设计传感器的结构，回头来看有没有解决问题，在辅助一些仿真或者表征的工作去进一步丰富工作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851E2A-68CF-2F4A-2637-80666F31D594}"/>
              </a:ext>
            </a:extLst>
          </p:cNvPr>
          <p:cNvSpPr txBox="1"/>
          <p:nvPr/>
        </p:nvSpPr>
        <p:spPr>
          <a:xfrm>
            <a:off x="697775" y="2444904"/>
            <a:ext cx="1061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二、单片机主要起到的是控制作用，协调各个模块之间的工作，完成数据的采集和传输，但是一般不会在单片机进行数据分析，考虑到功耗还有算力问题。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7633E3-D0C6-3B25-F1F0-68DE9CF50800}"/>
              </a:ext>
            </a:extLst>
          </p:cNvPr>
          <p:cNvSpPr txBox="1"/>
          <p:nvPr/>
        </p:nvSpPr>
        <p:spPr>
          <a:xfrm>
            <a:off x="702537" y="3561711"/>
            <a:ext cx="10606020" cy="93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三、采集电路很多时候原理都是很相通的，惠斯通电桥不仅适合直流电路 ，也适合交流电路。不仅适合电阻电路，也适合电容电路。包括一些集成的芯片 ，最基本的测量原理也是电桥，只不过是集成了一些放大滤波模块，所以输出的结果就可以直接读取。电路底层的东西是基本没有太大的变化。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BE4650-A4A6-4123-4FF5-04C3A79CC9AA}"/>
              </a:ext>
            </a:extLst>
          </p:cNvPr>
          <p:cNvSpPr txBox="1"/>
          <p:nvPr/>
        </p:nvSpPr>
        <p:spPr>
          <a:xfrm>
            <a:off x="702537" y="4722398"/>
            <a:ext cx="10606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深度学习在处理多输入单输出或者多输入多输出的时候有优势，尤其对一些比较模糊的判断，类似用人的经验去判断，深度学习的强大在于理解了多维数据之间的关系，挖掘出模型的特征，跟输出产生对应。单片机裸机擅长的是输出确定的信号，这是两者很大的不同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675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088078" y="208301"/>
            <a:ext cx="1462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总结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7DCF06-5729-50BC-3840-FAD4ED5ADC8A}"/>
              </a:ext>
            </a:extLst>
          </p:cNvPr>
          <p:cNvSpPr txBox="1"/>
          <p:nvPr/>
        </p:nvSpPr>
        <p:spPr>
          <a:xfrm>
            <a:off x="831273" y="1170709"/>
            <a:ext cx="999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一、做板子并不等于大创，不管是做大创还是柔性可穿戴在电路设计上是相同，其实撇开领域问题，他们笼统地近似属于电子产品 ，像智能手环、贴片的产品与论文上的电路框架都差不多，只是参品对品控要求高，所以会采用集成度高的传感芯片，而在科研的时候会把这部分抽象出来。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042F8-136E-D16A-47AC-7C2FAB8C3F0A}"/>
              </a:ext>
            </a:extLst>
          </p:cNvPr>
          <p:cNvSpPr txBox="1"/>
          <p:nvPr/>
        </p:nvSpPr>
        <p:spPr>
          <a:xfrm>
            <a:off x="831273" y="2464594"/>
            <a:ext cx="985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电路问题研究的东西本身就不多，都是拿过来直接用的，从电路的角度切入研究很容易陷入到本科学习的状态。从电路切入研究不合适，主要是自己对采集电路的设计并不是很通，而且论文上用的芯片很多时候是买不到的（包括</a:t>
            </a:r>
            <a:r>
              <a:rPr lang="en-US" altLang="zh-CN" dirty="0"/>
              <a:t>Ag-epoxy</a:t>
            </a:r>
            <a:r>
              <a:rPr lang="zh-CN" altLang="en-US" dirty="0"/>
              <a:t>），即使买回来了裸机开发难度依旧很高，所以很多时候都是用一些常见和常用的电子设计模块进行设计。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4C71EE-4FE5-DBA2-AD1B-B5B039937D20}"/>
              </a:ext>
            </a:extLst>
          </p:cNvPr>
          <p:cNvSpPr txBox="1"/>
          <p:nvPr/>
        </p:nvSpPr>
        <p:spPr>
          <a:xfrm>
            <a:off x="831272" y="395235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电路问题研究的东西本身就不多，都是拿过来直接用的，从电路的角度切入研究很容易陷入到本科学习的状态。电路的很多东西更像是本科做的东西，没有太多的实验在里面，如果电路出问题了在实验室用示波器直接测也容易发现问题。</a:t>
            </a:r>
          </a:p>
        </p:txBody>
      </p:sp>
    </p:spTree>
    <p:extLst>
      <p:ext uri="{BB962C8B-B14F-4D97-AF65-F5344CB8AC3E}">
        <p14:creationId xmlns:p14="http://schemas.microsoft.com/office/powerpoint/2010/main" val="163394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088078" y="208301"/>
            <a:ext cx="1462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问题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A9BE6D-8EDE-62C3-A05D-99E5DF76D2BA}"/>
              </a:ext>
            </a:extLst>
          </p:cNvPr>
          <p:cNvSpPr txBox="1"/>
          <p:nvPr/>
        </p:nvSpPr>
        <p:spPr>
          <a:xfrm>
            <a:off x="1267691" y="1253836"/>
            <a:ext cx="82638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一、在没有实验数据的情况下如何开展研究，以及我的课题是如何开展？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二、如何让一个工作做出来说一个整体，而不是零零散散的感觉，有一条主线？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三、整体和零散始终是一个博弈？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四、后面怎么发展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632</Words>
  <Application>Microsoft Office PowerPoint</Application>
  <PresentationFormat>宽屏</PresentationFormat>
  <Paragraphs>45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 Yongsheng</dc:creator>
  <cp:lastModifiedBy>Ji Yongsheng</cp:lastModifiedBy>
  <cp:revision>19</cp:revision>
  <dcterms:created xsi:type="dcterms:W3CDTF">2021-11-26T02:11:25Z</dcterms:created>
  <dcterms:modified xsi:type="dcterms:W3CDTF">2022-10-04T02:07:37Z</dcterms:modified>
</cp:coreProperties>
</file>